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0" r:id="rId3"/>
    <p:sldId id="342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 varScale="1">
        <p:scale>
          <a:sx n="59" d="100"/>
          <a:sy n="59" d="100"/>
        </p:scale>
        <p:origin x="15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005A-055F-4D2F-A870-01A96E21234B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7CB7-1575-44CF-AE24-EE311B8819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005A-055F-4D2F-A870-01A96E21234B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7CB7-1575-44CF-AE24-EE311B8819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005A-055F-4D2F-A870-01A96E21234B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7CB7-1575-44CF-AE24-EE311B8819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005A-055F-4D2F-A870-01A96E21234B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7CB7-1575-44CF-AE24-EE311B8819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005A-055F-4D2F-A870-01A96E21234B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7CB7-1575-44CF-AE24-EE311B8819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005A-055F-4D2F-A870-01A96E21234B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7CB7-1575-44CF-AE24-EE311B8819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005A-055F-4D2F-A870-01A96E21234B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7CB7-1575-44CF-AE24-EE311B8819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005A-055F-4D2F-A870-01A96E21234B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7CB7-1575-44CF-AE24-EE311B8819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005A-055F-4D2F-A870-01A96E21234B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7CB7-1575-44CF-AE24-EE311B8819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005A-055F-4D2F-A870-01A96E21234B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7CB7-1575-44CF-AE24-EE311B8819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005A-055F-4D2F-A870-01A96E21234B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7CB7-1575-44CF-AE24-EE311B8819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4005A-055F-4D2F-A870-01A96E21234B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27CB7-1575-44CF-AE24-EE311B8819A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541860"/>
            <a:ext cx="7772400" cy="1470025"/>
          </a:xfrm>
        </p:spPr>
        <p:txBody>
          <a:bodyPr>
            <a:noAutofit/>
          </a:bodyPr>
          <a:lstStyle/>
          <a:p>
            <a:br>
              <a:rPr lang="cs-CZ" sz="4800" b="1" dirty="0"/>
            </a:br>
            <a:r>
              <a:rPr lang="cs-CZ" sz="4800" b="1" dirty="0"/>
              <a:t>Prezentace hlavních projektů </a:t>
            </a:r>
            <a:br>
              <a:rPr lang="cs-CZ" sz="4800" b="1" dirty="0"/>
            </a:br>
            <a:r>
              <a:rPr lang="cs-CZ" sz="4800" b="1" dirty="0"/>
              <a:t>Nadačního fondu pro Březnici</a:t>
            </a:r>
            <a:br>
              <a:rPr lang="cs-CZ" sz="4800" b="1" dirty="0"/>
            </a:br>
            <a:r>
              <a:rPr lang="cs-CZ" sz="4800" b="1" dirty="0"/>
              <a:t>2024</a:t>
            </a:r>
            <a:br>
              <a:rPr lang="cs-CZ" sz="4800" b="1" dirty="0"/>
            </a:br>
            <a:br>
              <a:rPr lang="cs-CZ" sz="1000" b="1" dirty="0"/>
            </a:br>
            <a:br>
              <a:rPr lang="cs-CZ" sz="1000" b="1" dirty="0"/>
            </a:br>
            <a:r>
              <a:rPr lang="cs-CZ" sz="2400" dirty="0"/>
              <a:t>nfpb.cz</a:t>
            </a: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581127"/>
            <a:ext cx="6400800" cy="1545035"/>
          </a:xfrm>
        </p:spPr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475552"/>
              </p:ext>
            </p:extLst>
          </p:nvPr>
        </p:nvGraphicFramePr>
        <p:xfrm>
          <a:off x="3131840" y="4401106"/>
          <a:ext cx="2880320" cy="19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6095629" imgH="4572000" progId="AcroExch.Document.DC">
                  <p:embed/>
                </p:oleObj>
              </mc:Choice>
              <mc:Fallback>
                <p:oleObj name="Acrobat Document" r:id="rId2" imgW="6095629" imgH="45720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31840" y="4401106"/>
                        <a:ext cx="2880320" cy="1905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58026-0D91-2D31-04BF-8D77D9B08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Debatní pátek</a:t>
            </a:r>
            <a:r>
              <a:rPr lang="cs-CZ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nadačního fondu dne  9. února 2024                     12.500,- Kč</a:t>
            </a:r>
            <a:endParaRPr lang="cs-CZ" sz="4000" b="1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6AADB84-1A19-33FC-19A5-9761F46480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Realizováno 2024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FD0D144-06AB-6BFE-526D-110FF280D3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Nadační fond uspořádal velkou osvětovou debatu se známými novináři.</a:t>
            </a:r>
          </a:p>
          <a:p>
            <a:pPr marL="0" indent="0">
              <a:buNone/>
            </a:pPr>
            <a:r>
              <a:rPr lang="cs-CZ" dirty="0"/>
              <a:t>Cílem bylo debatovat o aktuálních otázkách.</a:t>
            </a:r>
          </a:p>
          <a:p>
            <a:pPr marL="0" indent="0">
              <a:buNone/>
            </a:pPr>
            <a:r>
              <a:rPr lang="cs-CZ" dirty="0"/>
              <a:t>Debatního večera se účastnilo téměř 100 lidí z celé ČR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643B07E-BD4B-3008-4B24-1B11F28A54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/>
              <a:t>Bruselský diktát</a:t>
            </a:r>
          </a:p>
        </p:txBody>
      </p:sp>
      <p:pic>
        <p:nvPicPr>
          <p:cNvPr id="11" name="Zástupný obsah 10">
            <a:extLst>
              <a:ext uri="{FF2B5EF4-FFF2-40B4-BE49-F238E27FC236}">
                <a16:creationId xmlns:a16="http://schemas.microsoft.com/office/drawing/2014/main" id="{AFE39C18-0F7E-5FB6-F28E-0BFB24CE7D6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176" y="2174874"/>
            <a:ext cx="2737231" cy="4666981"/>
          </a:xfrm>
        </p:spPr>
      </p:pic>
    </p:spTree>
    <p:extLst>
      <p:ext uri="{BB962C8B-B14F-4D97-AF65-F5344CB8AC3E}">
        <p14:creationId xmlns:p14="http://schemas.microsoft.com/office/powerpoint/2010/main" val="2627633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47FCED-C415-4E77-9C20-76A2A1F34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Děkujeme všem našim dárcům!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DB1805-C980-4359-903D-856BC0B05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21295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65</Words>
  <Application>Microsoft Office PowerPoint</Application>
  <PresentationFormat>Předvádění na obrazovce (4:3)</PresentationFormat>
  <Paragraphs>8</Paragraphs>
  <Slides>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Motiv sady Office</vt:lpstr>
      <vt:lpstr>Acrobat Document</vt:lpstr>
      <vt:lpstr> Prezentace hlavních projektů  Nadačního fondu pro Březnici 2024   nfpb.cz</vt:lpstr>
      <vt:lpstr>Debatní pátek nadačního fondu dne  9. února 2024                     12.500,- Kč</vt:lpstr>
      <vt:lpstr>Děkujeme všem našim dárcům!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Nadačního fondu pro Březnici</dc:title>
  <dc:creator>User</dc:creator>
  <cp:lastModifiedBy>Miroslav Zak</cp:lastModifiedBy>
  <cp:revision>203</cp:revision>
  <dcterms:created xsi:type="dcterms:W3CDTF">2014-02-27T18:24:57Z</dcterms:created>
  <dcterms:modified xsi:type="dcterms:W3CDTF">2024-03-11T14:12:05Z</dcterms:modified>
</cp:coreProperties>
</file>