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5" r:id="rId4"/>
    <p:sldId id="283" r:id="rId5"/>
    <p:sldId id="284" r:id="rId6"/>
    <p:sldId id="294" r:id="rId7"/>
    <p:sldId id="298" r:id="rId8"/>
    <p:sldId id="299" r:id="rId9"/>
    <p:sldId id="300" r:id="rId10"/>
    <p:sldId id="301" r:id="rId11"/>
    <p:sldId id="302" r:id="rId12"/>
    <p:sldId id="297" r:id="rId13"/>
    <p:sldId id="295" r:id="rId14"/>
    <p:sldId id="287" r:id="rId15"/>
    <p:sldId id="288" r:id="rId16"/>
    <p:sldId id="303" r:id="rId17"/>
    <p:sldId id="293" r:id="rId18"/>
    <p:sldId id="289" r:id="rId19"/>
    <p:sldId id="290" r:id="rId20"/>
    <p:sldId id="291" r:id="rId21"/>
    <p:sldId id="292" r:id="rId22"/>
    <p:sldId id="304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800" b="1" dirty="0"/>
              <a:t>Prezentace projektů </a:t>
            </a:r>
            <a:br>
              <a:rPr lang="cs-CZ" sz="4800" b="1" dirty="0"/>
            </a:br>
            <a:r>
              <a:rPr lang="cs-CZ" sz="4800" b="1" dirty="0"/>
              <a:t>Nadačního fondu pro </a:t>
            </a:r>
            <a:r>
              <a:rPr lang="cs-CZ" sz="4800" b="1" dirty="0" smtClean="0"/>
              <a:t>Březnici</a:t>
            </a:r>
            <a:r>
              <a:rPr lang="da-DK" sz="4800" b="1" dirty="0"/>
              <a:t/>
            </a:r>
            <a:br>
              <a:rPr lang="da-DK" sz="4800" b="1" dirty="0"/>
            </a:br>
            <a:r>
              <a:rPr lang="da-DK" sz="4800" b="1" dirty="0"/>
              <a:t>rok 2015</a:t>
            </a:r>
            <a:r>
              <a:rPr lang="cs-CZ" sz="4800" b="1" dirty="0"/>
              <a:t/>
            </a:r>
            <a:br>
              <a:rPr lang="cs-CZ" sz="4800" b="1" dirty="0"/>
            </a:br>
            <a:endParaRPr lang="cs-CZ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3. Letní zámecký bál srpen 2014</a:t>
            </a:r>
          </a:p>
        </p:txBody>
      </p:sp>
      <p:pic>
        <p:nvPicPr>
          <p:cNvPr id="1026" name="Picture 2" descr="C:\Users\User\AppData\Local\Microsoft\Windows\Temporary Internet Files\OLKC995\DSC_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1032"/>
            <a:ext cx="6912768" cy="4579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MC Pampeliška 15.000,- Kč</a:t>
            </a:r>
          </a:p>
        </p:txBody>
      </p:sp>
      <p:pic>
        <p:nvPicPr>
          <p:cNvPr id="4" name="Zástupný symbol pro obsah 3" descr="MC pampelišk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MC Pampeliška      15.000,- Kč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4" indent="-342900">
              <a:buFont typeface="Arial" pitchFamily="34" charset="0"/>
              <a:buChar char="•"/>
            </a:pPr>
            <a:endParaRPr lang="cs-CZ" sz="3200" b="1" dirty="0"/>
          </a:p>
          <a:p>
            <a:pPr marL="342900" lvl="4" indent="-342900">
              <a:buFont typeface="Wingdings" pitchFamily="2" charset="2"/>
              <a:buChar char="§"/>
            </a:pPr>
            <a:r>
              <a:rPr lang="cs-CZ" sz="3200" dirty="0"/>
              <a:t>Nákup PC a</a:t>
            </a:r>
          </a:p>
          <a:p>
            <a:pPr marL="342900" lvl="4" indent="-342900">
              <a:buFont typeface="Wingdings" pitchFamily="2" charset="2"/>
              <a:buChar char="§"/>
            </a:pPr>
            <a:r>
              <a:rPr lang="cs-CZ" sz="3200" dirty="0" err="1"/>
              <a:t>Gym</a:t>
            </a:r>
            <a:r>
              <a:rPr lang="cs-CZ" sz="3200" dirty="0"/>
              <a:t> </a:t>
            </a:r>
            <a:r>
              <a:rPr lang="cs-CZ" sz="3200" dirty="0" err="1"/>
              <a:t>Ballů</a:t>
            </a:r>
            <a:r>
              <a:rPr lang="cs-CZ" sz="3200" dirty="0"/>
              <a:t> a dalších cvičebních pomůcek pro děti</a:t>
            </a:r>
          </a:p>
          <a:p>
            <a:pPr marL="342900" lvl="4" indent="-342900">
              <a:buFont typeface="Wingdings" pitchFamily="2" charset="2"/>
              <a:buChar char="§"/>
            </a:pPr>
            <a:r>
              <a:rPr lang="cs-CZ" sz="3200" dirty="0"/>
              <a:t>nákup dřevěných hudebních nástrojů</a:t>
            </a:r>
          </a:p>
          <a:p>
            <a:pPr marL="342900" lvl="4" indent="-342900">
              <a:buNone/>
            </a:pPr>
            <a:r>
              <a:rPr lang="cs-CZ" sz="3200" b="1" dirty="0"/>
              <a:t>      </a:t>
            </a:r>
            <a:endParaRPr lang="cs-CZ" sz="3200" dirty="0"/>
          </a:p>
          <a:p>
            <a:endParaRPr lang="cs-CZ" dirty="0"/>
          </a:p>
        </p:txBody>
      </p:sp>
      <p:pic>
        <p:nvPicPr>
          <p:cNvPr id="9" name="Zástupný symbol pro obsah 8" descr="MC Pampeliš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32856"/>
            <a:ext cx="4326400" cy="3244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Rekonstrukce stropu v bývalé jezuitské koleji, 1. NP                             </a:t>
            </a:r>
            <a:r>
              <a:rPr lang="cs-CZ" b="1" dirty="0"/>
              <a:t>40.000,-Kč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075240" cy="63976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V letošním roce plánována ve spolupráci s městem Slaný výstava obrazů Ludvíka Kuby s názvem „Ludvík Kuba a Slaný“ (1. 5. – 2. 8. 2015)</a:t>
            </a:r>
          </a:p>
        </p:txBody>
      </p:sp>
      <p:pic>
        <p:nvPicPr>
          <p:cNvPr id="5" name="Zástupný symbol pro obsah 4" descr="strop před rekonstrukcí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3014216"/>
            <a:ext cx="4317876" cy="2428806"/>
          </a:xfrm>
        </p:spPr>
      </p:pic>
      <p:pic>
        <p:nvPicPr>
          <p:cNvPr id="6" name="Zástupný symbol pro obsah 5" descr="strop po rekonstrukc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Myčka pro seniory      20.000,- Kč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Příspěvek na nákup myčky pro Pečovatelskou službu Březnice</a:t>
            </a:r>
          </a:p>
        </p:txBody>
      </p:sp>
      <p:pic>
        <p:nvPicPr>
          <p:cNvPr id="7" name="Zástupný symbol pro obsah 6" descr="Myč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82043" y="2348705"/>
            <a:ext cx="5088799" cy="38165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ZUŠ Březnice         31.000,-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/>
              <a:t>Nákup hudebních nástrojů</a:t>
            </a:r>
          </a:p>
          <a:p>
            <a:endParaRPr lang="cs-CZ" dirty="0"/>
          </a:p>
          <a:p>
            <a:r>
              <a:rPr lang="cs-CZ" dirty="0"/>
              <a:t>Klávesy Yamaha</a:t>
            </a:r>
          </a:p>
          <a:p>
            <a:r>
              <a:rPr lang="cs-CZ" dirty="0"/>
              <a:t>Basová zobcová flétna</a:t>
            </a:r>
          </a:p>
          <a:p>
            <a:r>
              <a:rPr lang="cs-CZ" dirty="0"/>
              <a:t>Tenorová zobcová flétna</a:t>
            </a:r>
          </a:p>
          <a:p>
            <a:r>
              <a:rPr lang="cs-CZ" dirty="0"/>
              <a:t>Stojany na noty</a:t>
            </a:r>
          </a:p>
        </p:txBody>
      </p:sp>
      <p:pic>
        <p:nvPicPr>
          <p:cNvPr id="5" name="Zástupný symbol pro obsah 4" descr="Klávesy Yamah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2500" y="2420888"/>
            <a:ext cx="4068440" cy="271229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 </a:t>
            </a:r>
            <a:r>
              <a:rPr lang="cs-CZ" b="1" dirty="0"/>
              <a:t>SK Březnice 1918 </a:t>
            </a:r>
            <a:r>
              <a:rPr lang="cs-CZ" b="1"/>
              <a:t>o.s           20.000</a:t>
            </a:r>
            <a:r>
              <a:rPr lang="cs-CZ" b="1" dirty="0"/>
              <a:t>,-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sz="3200" dirty="0"/>
              <a:t>Rekonstrukce šaten</a:t>
            </a:r>
          </a:p>
          <a:p>
            <a:r>
              <a:rPr lang="cs-CZ" sz="3200"/>
              <a:t>police a věšáky 1. </a:t>
            </a:r>
            <a:r>
              <a:rPr lang="cs-CZ" sz="3200" dirty="0"/>
              <a:t>mládežnická kabina</a:t>
            </a:r>
          </a:p>
        </p:txBody>
      </p:sp>
      <p:pic>
        <p:nvPicPr>
          <p:cNvPr id="5" name="Zástupný symbol pro obsah 4" descr="SK Březnic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8022" y="1600200"/>
            <a:ext cx="2918394" cy="520235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Vánoční koncert v KD Březnice  </a:t>
            </a:r>
            <a:br>
              <a:rPr lang="cs-CZ" b="1" dirty="0"/>
            </a:br>
            <a:r>
              <a:rPr lang="cs-CZ" b="1" dirty="0" err="1"/>
              <a:t>Big</a:t>
            </a:r>
            <a:r>
              <a:rPr lang="cs-CZ" b="1" dirty="0"/>
              <a:t> Band Příbram     35.000,- Kč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pPr>
              <a:buNone/>
            </a:pPr>
            <a:endParaRPr lang="cs-CZ" dirty="0"/>
          </a:p>
          <a:p>
            <a:r>
              <a:rPr lang="cs-CZ" dirty="0"/>
              <a:t>Podpora krásného vánočního koncertu se setkala s velkým zájmem březnických občanů</a:t>
            </a:r>
          </a:p>
          <a:p>
            <a:pPr fontAlgn="base"/>
            <a:r>
              <a:rPr lang="cs-CZ" dirty="0"/>
              <a:t>Dirigent: Karel Šperk</a:t>
            </a:r>
          </a:p>
          <a:p>
            <a:pPr fontAlgn="base"/>
            <a:r>
              <a:rPr lang="cs-CZ" dirty="0"/>
              <a:t>Zpěv: Magda Rezková a Martin Janský</a:t>
            </a:r>
          </a:p>
          <a:p>
            <a:pPr fontAlgn="base"/>
            <a:r>
              <a:rPr lang="cs-CZ" dirty="0"/>
              <a:t>Uváděl: Ing. Aleš Benda</a:t>
            </a:r>
          </a:p>
          <a:p>
            <a:endParaRPr lang="cs-CZ" dirty="0"/>
          </a:p>
        </p:txBody>
      </p:sp>
      <p:pic>
        <p:nvPicPr>
          <p:cNvPr id="9" name="Zástupný symbol pro obsah 8" descr="Big B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23663" y="2519059"/>
            <a:ext cx="4720569" cy="314218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Čarodějnice v Březnici 2014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Šenk březnického piva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Dobrá zábava na Stráži</a:t>
            </a:r>
          </a:p>
        </p:txBody>
      </p:sp>
      <p:pic>
        <p:nvPicPr>
          <p:cNvPr id="1026" name="Picture 2" descr="D:\Pracovní\Nadace\Projekty\2013\Čarodejnice\Stráž 2013 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03789"/>
            <a:ext cx="4040188" cy="2693459"/>
          </a:xfrm>
          <a:prstGeom prst="rect">
            <a:avLst/>
          </a:prstGeom>
          <a:noFill/>
        </p:spPr>
      </p:pic>
      <p:pic>
        <p:nvPicPr>
          <p:cNvPr id="1027" name="Picture 3" descr="D:\Pracovní\Nadace\Projekty\2013\Čarodejnice\Stráž 2013 0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03260"/>
            <a:ext cx="4041775" cy="2694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Čarodějnice v Březnici 2014</a:t>
            </a:r>
          </a:p>
        </p:txBody>
      </p:sp>
      <p:pic>
        <p:nvPicPr>
          <p:cNvPr id="11" name="Zástupný symbol pro obsah 6" descr="Čarodejnice Strá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4209" y="1600200"/>
            <a:ext cx="6795581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ZŠ Březnice      49.000,- Kč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Družina ZŠ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Finanční podpora pomohla</a:t>
            </a:r>
          </a:p>
          <a:p>
            <a:pPr>
              <a:buNone/>
            </a:pPr>
            <a:r>
              <a:rPr lang="cs-CZ" dirty="0"/>
              <a:t>zlepšit vybavení oddělení </a:t>
            </a:r>
          </a:p>
          <a:p>
            <a:pPr>
              <a:buNone/>
            </a:pPr>
            <a:r>
              <a:rPr lang="cs-CZ" dirty="0"/>
              <a:t>školní družiny pro nejmenší</a:t>
            </a:r>
          </a:p>
          <a:p>
            <a:pPr>
              <a:buNone/>
            </a:pPr>
            <a:r>
              <a:rPr lang="cs-CZ" dirty="0"/>
              <a:t>děti a kofinancovat </a:t>
            </a:r>
          </a:p>
          <a:p>
            <a:pPr>
              <a:buNone/>
            </a:pPr>
            <a:r>
              <a:rPr lang="cs-CZ" dirty="0"/>
              <a:t>modernizaci realizovanou </a:t>
            </a:r>
          </a:p>
          <a:p>
            <a:pPr>
              <a:buNone/>
            </a:pPr>
            <a:r>
              <a:rPr lang="cs-CZ" dirty="0"/>
              <a:t>Základní školou Březnice.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Pohled do družiny</a:t>
            </a:r>
          </a:p>
        </p:txBody>
      </p:sp>
      <p:pic>
        <p:nvPicPr>
          <p:cNvPr id="9" name="Zástupný symbol pro obsah 8" descr="Družina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Rozsvícení vánočního stromu 2014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Šenk svařeného vína</a:t>
            </a:r>
          </a:p>
        </p:txBody>
      </p:sp>
      <p:pic>
        <p:nvPicPr>
          <p:cNvPr id="8" name="Zástupný symbol pro obsah 7" descr="Foto Svařák Vánoční stro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2780928"/>
            <a:ext cx="2059758" cy="3345234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     Adventní nálada na náměstí</a:t>
            </a:r>
          </a:p>
        </p:txBody>
      </p:sp>
      <p:pic>
        <p:nvPicPr>
          <p:cNvPr id="3074" name="Picture 2" descr="D:\Pracovní\Nadace\Projekty\2013\Vánoční strom\Advent 2013 0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03260"/>
            <a:ext cx="4041775" cy="2694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Rozsvícení vánočního stromu 2014</a:t>
            </a:r>
          </a:p>
        </p:txBody>
      </p:sp>
      <p:pic>
        <p:nvPicPr>
          <p:cNvPr id="4098" name="Picture 2" descr="D:\Pracovní\Nadace\Projekty\2013\Vánoční strom\Advent 2013 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667" y="1600200"/>
            <a:ext cx="640466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Děkujeme všem dárcům, kteří podporují Březnici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10" name="Zástupný symbol pro obsah 9" descr="Březnice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68081" y="1856999"/>
            <a:ext cx="7448335" cy="4769393"/>
          </a:xfrm>
        </p:spPr>
      </p:pic>
    </p:spTree>
    <p:extLst>
      <p:ext uri="{BB962C8B-B14F-4D97-AF65-F5344CB8AC3E}">
        <p14:creationId xmlns:p14="http://schemas.microsoft.com/office/powerpoint/2010/main" val="9018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/>
              <a:t>Pověsti z našeho kraje je žákovský projekt zaměřený</a:t>
            </a:r>
            <a:br>
              <a:rPr lang="cs-CZ" sz="3100" b="1" dirty="0"/>
            </a:br>
            <a:r>
              <a:rPr lang="cs-CZ" sz="3100" b="1" dirty="0"/>
              <a:t> na sběr lidové tvorby spjaté s  Březnicí a jejím okolím</a:t>
            </a:r>
            <a:endParaRPr lang="cs-CZ" b="1" dirty="0"/>
          </a:p>
        </p:txBody>
      </p:sp>
      <p:pic>
        <p:nvPicPr>
          <p:cNvPr id="10" name="Zástupný symbol pro obsah 9" descr="20150306_1116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11" name="Zástupný symbol pro obsah 10" descr="20150306_1124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35785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Oprava poutní kapličky pod Višňovkou:     120.000,- Kč</a:t>
            </a:r>
          </a:p>
        </p:txBody>
      </p:sp>
      <p:pic>
        <p:nvPicPr>
          <p:cNvPr id="7" name="Zástupný symbol pro obsah 6" descr="Kaplič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00200"/>
            <a:ext cx="3778200" cy="5037600"/>
          </a:xfrm>
        </p:spPr>
      </p:pic>
      <p:pic>
        <p:nvPicPr>
          <p:cNvPr id="8" name="Zástupný symbol pro obsah 7" descr="080320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778200" cy="5037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Obraz „Nalezení Páně v chrámu“ pro Svatohorskou kapličku:    60.000,- Kč</a:t>
            </a:r>
          </a:p>
        </p:txBody>
      </p:sp>
      <p:pic>
        <p:nvPicPr>
          <p:cNvPr id="7" name="Zástupný symbol pro obsah 6" descr="17012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857476" cy="514330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Restaurování erbu na budově zámeckého pivovaru: 40.000,- Kč</a:t>
            </a:r>
          </a:p>
        </p:txBody>
      </p:sp>
      <p:pic>
        <p:nvPicPr>
          <p:cNvPr id="6" name="Zástupný symbol pro obsah 5" descr="Erb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5088" y="2348706"/>
            <a:ext cx="4540928" cy="3405696"/>
          </a:xfrm>
        </p:spPr>
      </p:pic>
      <p:pic>
        <p:nvPicPr>
          <p:cNvPr id="7" name="Zástupný symbol pro obsah 6" descr="erb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850208" cy="513361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Restaurování erbu na budově zámeckého pivovaru: 40.000,- Kč</a:t>
            </a:r>
          </a:p>
        </p:txBody>
      </p:sp>
      <p:pic>
        <p:nvPicPr>
          <p:cNvPr id="8" name="Zástupný symbol pro obsah 7" descr="erb 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9" name="Zástupný symbol pro obsah 8" descr="erb 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3. Letní zámecký bál </a:t>
            </a:r>
            <a:br>
              <a:rPr lang="cs-CZ" b="1" dirty="0"/>
            </a:br>
            <a:r>
              <a:rPr lang="cs-CZ" b="1" dirty="0"/>
              <a:t>na březnickém zámku         20.000,- Kč</a:t>
            </a:r>
          </a:p>
        </p:txBody>
      </p:sp>
      <p:pic>
        <p:nvPicPr>
          <p:cNvPr id="10" name="Zástupný symbol pro obsah 9" descr="zámek březn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188995"/>
            <a:ext cx="5112568" cy="383442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3. Letní zámecký bál – J. </a:t>
            </a:r>
            <a:r>
              <a:rPr lang="cs-CZ" b="1" dirty="0" err="1"/>
              <a:t>Laufer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Dar: 20.000,- Kč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  Josef </a:t>
            </a:r>
            <a:r>
              <a:rPr lang="cs-CZ" dirty="0" err="1"/>
              <a:t>Laufer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	3. Letní zámecký bál</a:t>
            </a:r>
          </a:p>
          <a:p>
            <a:pPr>
              <a:buNone/>
            </a:pPr>
            <a:r>
              <a:rPr lang="cs-CZ" dirty="0"/>
              <a:t>	Na krásné srpnové akci nadační fond umožnil   vystoupení Josefa </a:t>
            </a:r>
            <a:r>
              <a:rPr lang="cs-CZ" dirty="0" err="1"/>
              <a:t>Laufera</a:t>
            </a:r>
            <a:r>
              <a:rPr lang="cs-CZ" dirty="0"/>
              <a:t>. Byl to zážitek pro všechny účastníky.</a:t>
            </a:r>
          </a:p>
        </p:txBody>
      </p:sp>
      <p:pic>
        <p:nvPicPr>
          <p:cNvPr id="10" name="Zástupný symbol pro obsah 9" descr="Laufer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802603"/>
            <a:ext cx="4041775" cy="269583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246</Words>
  <Application>Microsoft Office PowerPoint</Application>
  <PresentationFormat>Skærmshow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22</vt:i4>
      </vt:variant>
    </vt:vector>
  </HeadingPairs>
  <TitlesOfParts>
    <vt:vector size="23" baseType="lpstr">
      <vt:lpstr>Motiv sady Office</vt:lpstr>
      <vt:lpstr>Prezentace projektů  Nadačního fondu pro Březnici rok 2015 </vt:lpstr>
      <vt:lpstr>ZŠ Březnice      49.000,- Kč</vt:lpstr>
      <vt:lpstr>Pověsti z našeho kraje je žákovský projekt zaměřený  na sběr lidové tvorby spjaté s  Březnicí a jejím okolím</vt:lpstr>
      <vt:lpstr>Oprava poutní kapličky pod Višňovkou:     120.000,- Kč</vt:lpstr>
      <vt:lpstr>Obraz „Nalezení Páně v chrámu“ pro Svatohorskou kapličku:    60.000,- Kč</vt:lpstr>
      <vt:lpstr>Restaurování erbu na budově zámeckého pivovaru: 40.000,- Kč</vt:lpstr>
      <vt:lpstr>Restaurování erbu na budově zámeckého pivovaru: 40.000,- Kč</vt:lpstr>
      <vt:lpstr>3. Letní zámecký bál  na březnickém zámku         20.000,- Kč</vt:lpstr>
      <vt:lpstr>3. Letní zámecký bál – J. Laufer</vt:lpstr>
      <vt:lpstr>3. Letní zámecký bál srpen 2014</vt:lpstr>
      <vt:lpstr>MC Pampeliška 15.000,- Kč</vt:lpstr>
      <vt:lpstr>MC Pampeliška      15.000,- Kč</vt:lpstr>
      <vt:lpstr>Rekonstrukce stropu v bývalé jezuitské koleji, 1. NP                             40.000,-Kč</vt:lpstr>
      <vt:lpstr>Myčka pro seniory      20.000,- Kč</vt:lpstr>
      <vt:lpstr>ZUŠ Březnice         31.000,- Kč</vt:lpstr>
      <vt:lpstr> SK Březnice 1918 o.s           20.000,- Kč</vt:lpstr>
      <vt:lpstr>Vánoční koncert v KD Březnice   Big Band Příbram     35.000,- Kč</vt:lpstr>
      <vt:lpstr>Čarodějnice v Březnici 2014</vt:lpstr>
      <vt:lpstr>Čarodějnice v Březnici 2014</vt:lpstr>
      <vt:lpstr>Rozsvícení vánočního stromu 2014</vt:lpstr>
      <vt:lpstr>Rozsvícení vánočního stromu 2014</vt:lpstr>
      <vt:lpstr>Děkujeme všem dárcům, kteří podporují Březnici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Nadačního fondu pro Březnici</dc:title>
  <dc:creator>User</dc:creator>
  <cp:lastModifiedBy>Thomas Thorshauge</cp:lastModifiedBy>
  <cp:revision>51</cp:revision>
  <dcterms:created xsi:type="dcterms:W3CDTF">2014-02-27T18:24:57Z</dcterms:created>
  <dcterms:modified xsi:type="dcterms:W3CDTF">2021-04-26T16:06:24Z</dcterms:modified>
</cp:coreProperties>
</file>