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7" r:id="rId6"/>
    <p:sldId id="276" r:id="rId7"/>
    <p:sldId id="279" r:id="rId8"/>
    <p:sldId id="278" r:id="rId9"/>
    <p:sldId id="257" r:id="rId10"/>
    <p:sldId id="267" r:id="rId11"/>
    <p:sldId id="275" r:id="rId12"/>
    <p:sldId id="258" r:id="rId13"/>
    <p:sldId id="268" r:id="rId14"/>
    <p:sldId id="269" r:id="rId15"/>
    <p:sldId id="270" r:id="rId16"/>
    <p:sldId id="264" r:id="rId17"/>
    <p:sldId id="280" r:id="rId18"/>
    <p:sldId id="265" r:id="rId19"/>
    <p:sldId id="281" r:id="rId20"/>
    <p:sldId id="266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4005A-055F-4D2F-A870-01A96E21234B}" type="datetimeFigureOut">
              <a:rPr lang="cs-CZ" smtClean="0"/>
              <a:pPr/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7CB7-1575-44CF-AE24-EE311B8819A6}" type="slidenum">
              <a:rPr lang="cs-CZ" smtClean="0"/>
              <a:pPr/>
              <a:t>‹nr.›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Prezentace projektů </a:t>
            </a:r>
            <a:br>
              <a:rPr lang="cs-CZ" dirty="0"/>
            </a:br>
            <a:r>
              <a:rPr lang="cs-CZ" dirty="0"/>
              <a:t>Nadačního fondu pro </a:t>
            </a:r>
            <a:r>
              <a:rPr lang="cs-CZ" dirty="0" smtClean="0"/>
              <a:t>Březnici</a:t>
            </a:r>
            <a:r>
              <a:rPr lang="da-DK" smtClean="0"/>
              <a:t/>
            </a:r>
            <a:br>
              <a:rPr lang="da-DK" smtClean="0"/>
            </a:br>
            <a:r>
              <a:rPr lang="da-DK" smtClean="0"/>
              <a:t>rok 2014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 šaten fotbalového klubu</a:t>
            </a:r>
          </a:p>
        </p:txBody>
      </p:sp>
      <p:pic>
        <p:nvPicPr>
          <p:cNvPr id="7" name="Zástupný symbol pro obsah 6" descr="IMAG14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0662" y="1600200"/>
            <a:ext cx="76226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Hasičský záchranný sbor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4040188" cy="78377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      </a:t>
            </a:r>
            <a:r>
              <a:rPr lang="cs-CZ" sz="3100" dirty="0"/>
              <a:t>Březničtí hasiči</a:t>
            </a:r>
          </a:p>
          <a:p>
            <a:r>
              <a:rPr lang="cs-CZ" sz="3100" dirty="0"/>
              <a:t>     Dar: 15.000,- Kč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008" y="1700808"/>
            <a:ext cx="4041775" cy="639762"/>
          </a:xfrm>
        </p:spPr>
        <p:txBody>
          <a:bodyPr/>
          <a:lstStyle/>
          <a:p>
            <a:r>
              <a:rPr lang="cs-CZ" dirty="0"/>
              <a:t>         Nákup čerpadla</a:t>
            </a:r>
          </a:p>
        </p:txBody>
      </p:sp>
      <p:pic>
        <p:nvPicPr>
          <p:cNvPr id="10" name="Zástupný symbol pro obsah 9" descr="čerpadlo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780928"/>
            <a:ext cx="4041775" cy="3335715"/>
          </a:xfrm>
        </p:spPr>
      </p:pic>
      <p:pic>
        <p:nvPicPr>
          <p:cNvPr id="9" name="Zástupný symbol pro obsah 8" descr="Hasič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1560" y="3140968"/>
            <a:ext cx="3456384" cy="259228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MC Pampeliška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Dar: 10 000,- Kč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4">
              <a:buNone/>
            </a:pPr>
            <a:r>
              <a:rPr lang="cs-CZ" b="1" dirty="0"/>
              <a:t>	</a:t>
            </a:r>
            <a:endParaRPr lang="cs-CZ" dirty="0"/>
          </a:p>
          <a:p>
            <a:r>
              <a:rPr lang="cs-CZ" dirty="0"/>
              <a:t>Nákup terapeutických cvičebních pomůcek pro děti</a:t>
            </a:r>
          </a:p>
          <a:p>
            <a:endParaRPr lang="cs-CZ" dirty="0"/>
          </a:p>
          <a:p>
            <a:r>
              <a:rPr lang="cs-CZ" dirty="0"/>
              <a:t>Nákup výtvarného materiálu pro tvořivé dílny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            Březnické MC</a:t>
            </a:r>
          </a:p>
        </p:txBody>
      </p:sp>
      <p:pic>
        <p:nvPicPr>
          <p:cNvPr id="9" name="Zástupný symbol pro obsah 5" descr="S4300620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183726" y="2174875"/>
            <a:ext cx="2964373" cy="395128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Pomůcky pro MC Pampeliška</a:t>
            </a:r>
          </a:p>
        </p:txBody>
      </p:sp>
      <p:pic>
        <p:nvPicPr>
          <p:cNvPr id="10" name="Zástupný symbol pro obsah 9" descr="cvičení s dětmi 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1" name="Zástupný symbol pro obsah 10" descr="cvičení s dětmi 0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Pomůcky pro MC Pampeliška</a:t>
            </a:r>
          </a:p>
        </p:txBody>
      </p:sp>
      <p:pic>
        <p:nvPicPr>
          <p:cNvPr id="5" name="Zástupný symbol pro obsah 4" descr="DSC018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5009" y="1955118"/>
            <a:ext cx="6701368" cy="377813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Pomůcky pro MC Pampeliška</a:t>
            </a:r>
          </a:p>
        </p:txBody>
      </p:sp>
      <p:pic>
        <p:nvPicPr>
          <p:cNvPr id="5" name="Zástupný symbol pro obsah 4" descr="S43006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Zástupný symbol pro obsah 5" descr="výtvarka v pondělí 0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Čarodějnice v Březnici 2013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Šenk březnického piva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Hořící hranice na Stráži</a:t>
            </a:r>
          </a:p>
        </p:txBody>
      </p:sp>
      <p:pic>
        <p:nvPicPr>
          <p:cNvPr id="1026" name="Picture 2" descr="D:\Pracovní\Nadace\Projekty\2013\Čarodejnice\Stráž 2013 0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03789"/>
            <a:ext cx="4040188" cy="2693459"/>
          </a:xfrm>
          <a:prstGeom prst="rect">
            <a:avLst/>
          </a:prstGeom>
          <a:noFill/>
        </p:spPr>
      </p:pic>
      <p:pic>
        <p:nvPicPr>
          <p:cNvPr id="1027" name="Picture 3" descr="D:\Pracovní\Nadace\Projekty\2013\Čarodejnice\Stráž 2013 05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803260"/>
            <a:ext cx="4041775" cy="2694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Čarodějnice v Březnici 2013</a:t>
            </a:r>
          </a:p>
        </p:txBody>
      </p:sp>
      <p:pic>
        <p:nvPicPr>
          <p:cNvPr id="11" name="Zástupný symbol pro obsah 6" descr="Čarodejnice Strá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4209" y="1600200"/>
            <a:ext cx="6795581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Rozsvícení vánočního stromu 2013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Šenk svařeného vína</a:t>
            </a:r>
          </a:p>
        </p:txBody>
      </p:sp>
      <p:pic>
        <p:nvPicPr>
          <p:cNvPr id="8" name="Zástupný symbol pro obsah 7" descr="Foto Svařák Vánoční stro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71600" y="2780928"/>
            <a:ext cx="2059758" cy="3345234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     Březnický vánoční strom</a:t>
            </a:r>
          </a:p>
        </p:txBody>
      </p:sp>
      <p:pic>
        <p:nvPicPr>
          <p:cNvPr id="3074" name="Picture 2" descr="D:\Pracovní\Nadace\Projekty\2013\Vánoční strom\Advent 2013 0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803260"/>
            <a:ext cx="4041775" cy="2694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Rozsvícení vánočního stromu 2013</a:t>
            </a:r>
          </a:p>
        </p:txBody>
      </p:sp>
      <p:pic>
        <p:nvPicPr>
          <p:cNvPr id="4098" name="Picture 2" descr="D:\Pracovní\Nadace\Projekty\2013\Vánoční strom\Advent 2013 0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9667" y="1600200"/>
            <a:ext cx="640466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ZŠ Březnice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Dar: 100.000,- Kč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>
              <a:buNone/>
            </a:pPr>
            <a:r>
              <a:rPr lang="cs-CZ" dirty="0"/>
              <a:t>Dětské hřiště u ZŠ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Pohled na nové hřiště</a:t>
            </a:r>
          </a:p>
        </p:txBody>
      </p:sp>
      <p:pic>
        <p:nvPicPr>
          <p:cNvPr id="7" name="Zástupný symbol pro obsah 6" descr="Foto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3403469" y="2426587"/>
            <a:ext cx="5561020" cy="417076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Děkujeme všem dárcům, kteří podporují Březnici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10" name="Zástupný symbol pro obsah 9" descr="Březnice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68081" y="1856999"/>
            <a:ext cx="7448335" cy="476939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Galerie Ludvíka Kuby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Dar: 34 520,-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Restaurování obrazu            L. Kuby a oprava nábytku darovaného L. Kubou městu Březnici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          Březnický dvoreček</a:t>
            </a:r>
          </a:p>
        </p:txBody>
      </p:sp>
      <p:pic>
        <p:nvPicPr>
          <p:cNvPr id="8" name="Zástupný symbol pro obsah 7" descr="Obraz dvoreček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380455" y="2174875"/>
            <a:ext cx="2570915" cy="39512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Vánoční koncert v KD Březnice  </a:t>
            </a:r>
            <a:br>
              <a:rPr lang="cs-CZ" dirty="0"/>
            </a:br>
            <a:r>
              <a:rPr lang="cs-CZ" dirty="0" err="1"/>
              <a:t>Big</a:t>
            </a:r>
            <a:r>
              <a:rPr lang="cs-CZ" dirty="0"/>
              <a:t> Band Příbram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4040188" cy="639762"/>
          </a:xfrm>
        </p:spPr>
        <p:txBody>
          <a:bodyPr/>
          <a:lstStyle/>
          <a:p>
            <a:r>
              <a:rPr lang="cs-CZ" dirty="0"/>
              <a:t>Dar: 30 000,- Kč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544" y="2204864"/>
            <a:ext cx="4040188" cy="3951288"/>
          </a:xfrm>
        </p:spPr>
        <p:txBody>
          <a:bodyPr/>
          <a:lstStyle/>
          <a:p>
            <a:endParaRPr lang="cs-CZ" dirty="0"/>
          </a:p>
          <a:p>
            <a:pPr>
              <a:buNone/>
            </a:pPr>
            <a:endParaRPr lang="cs-CZ" dirty="0"/>
          </a:p>
          <a:p>
            <a:endParaRPr lang="cs-CZ" dirty="0"/>
          </a:p>
          <a:p>
            <a:r>
              <a:rPr lang="cs-CZ" dirty="0"/>
              <a:t>Podpora krásného vánočního koncertu se setkala s velkým zájmem březnických občanů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4008" y="1916832"/>
            <a:ext cx="4041775" cy="639762"/>
          </a:xfrm>
        </p:spPr>
        <p:txBody>
          <a:bodyPr/>
          <a:lstStyle/>
          <a:p>
            <a:r>
              <a:rPr lang="cs-CZ" dirty="0"/>
              <a:t>     Koncert pro Březnici</a:t>
            </a:r>
          </a:p>
        </p:txBody>
      </p:sp>
      <p:pic>
        <p:nvPicPr>
          <p:cNvPr id="7" name="Zástupný symbol pro obsah 6" descr="Big Band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355976" y="2996952"/>
            <a:ext cx="4617969" cy="307096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2. Letní zámecký bál </a:t>
            </a:r>
            <a:br>
              <a:rPr lang="cs-CZ" dirty="0"/>
            </a:br>
            <a:r>
              <a:rPr lang="cs-CZ" dirty="0"/>
              <a:t>na březnickém zámku</a:t>
            </a:r>
          </a:p>
        </p:txBody>
      </p:sp>
      <p:pic>
        <p:nvPicPr>
          <p:cNvPr id="10" name="Zástupný symbol pro obsah 9" descr="zámek březni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188995"/>
            <a:ext cx="5112568" cy="383442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2. Letní zámecký bál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Dar: 20.000,- Kč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  Bál pro Březnici srpen 2013</a:t>
            </a:r>
          </a:p>
        </p:txBody>
      </p:sp>
      <p:pic>
        <p:nvPicPr>
          <p:cNvPr id="7" name="Zástupný symbol pro obsah 6" descr="Sestry Havelkovi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668265"/>
            <a:ext cx="4041775" cy="2964508"/>
          </a:xfrm>
        </p:spPr>
      </p:pic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	2. Letní zámecký bál</a:t>
            </a:r>
          </a:p>
          <a:p>
            <a:pPr>
              <a:buNone/>
            </a:pPr>
            <a:r>
              <a:rPr lang="cs-CZ" dirty="0"/>
              <a:t>	Na krásné srpnové akci Březnického zámku nadační fond umožnil   vystoupení sester Havelkových. Byl to velký zážitek pro všechny.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Vzácný host 2. Letního zámeckého bálu</a:t>
            </a:r>
          </a:p>
        </p:txBody>
      </p:sp>
      <p:pic>
        <p:nvPicPr>
          <p:cNvPr id="2050" name="Picture 2" descr="C:\Users\User\AppData\Local\Microsoft\Windows\Temporary Internet Files\OLKC995\DSC_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59558"/>
            <a:ext cx="6480720" cy="4293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Letní zámecký bál srpen 2013</a:t>
            </a:r>
          </a:p>
        </p:txBody>
      </p:sp>
      <p:pic>
        <p:nvPicPr>
          <p:cNvPr id="1026" name="Picture 2" descr="C:\Users\User\AppData\Local\Microsoft\Windows\Temporary Internet Files\OLKC995\DSC_0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1032"/>
            <a:ext cx="6912768" cy="4579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SK Březnice 1918 o.s.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Dar: 20. 000,- Kč 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     Březnické Mužstvo B</a:t>
            </a:r>
          </a:p>
        </p:txBody>
      </p:sp>
      <p:pic>
        <p:nvPicPr>
          <p:cNvPr id="8" name="Zástupný symbol pro obsah 7" descr="Fotbalisti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004048" y="2708920"/>
            <a:ext cx="3192354" cy="2376264"/>
          </a:xfrm>
        </p:spPr>
      </p:pic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Fotbalový klub jsme podpořili darem, který poslouží na opravu mládežnických šaten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208</Words>
  <Application>Microsoft Office PowerPoint</Application>
  <PresentationFormat>Skærmshow (4:3)</PresentationFormat>
  <Paragraphs>61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20</vt:i4>
      </vt:variant>
    </vt:vector>
  </HeadingPairs>
  <TitlesOfParts>
    <vt:vector size="21" baseType="lpstr">
      <vt:lpstr>Motiv sady Office</vt:lpstr>
      <vt:lpstr>Prezentace projektů  Nadačního fondu pro Březnici rok 2014</vt:lpstr>
      <vt:lpstr>ZŠ Březnice</vt:lpstr>
      <vt:lpstr>Galerie Ludvíka Kuby</vt:lpstr>
      <vt:lpstr>Vánoční koncert v KD Březnice   Big Band Příbram</vt:lpstr>
      <vt:lpstr>2. Letní zámecký bál  na březnickém zámku</vt:lpstr>
      <vt:lpstr>2. Letní zámecký bál</vt:lpstr>
      <vt:lpstr>Vzácný host 2. Letního zámeckého bálu</vt:lpstr>
      <vt:lpstr>2. Letní zámecký bál srpen 2013</vt:lpstr>
      <vt:lpstr>SK Březnice 1918 o.s. </vt:lpstr>
      <vt:lpstr>Stav šaten fotbalového klubu</vt:lpstr>
      <vt:lpstr>Hasičský záchranný sbor</vt:lpstr>
      <vt:lpstr>MC Pampeliška</vt:lpstr>
      <vt:lpstr>Pomůcky pro MC Pampeliška</vt:lpstr>
      <vt:lpstr>Pomůcky pro MC Pampeliška</vt:lpstr>
      <vt:lpstr>Pomůcky pro MC Pampeliška</vt:lpstr>
      <vt:lpstr>Čarodějnice v Březnici 2013</vt:lpstr>
      <vt:lpstr>Čarodějnice v Březnici 2013</vt:lpstr>
      <vt:lpstr>Rozsvícení vánočního stromu 2013</vt:lpstr>
      <vt:lpstr>Rozsvícení vánočního stromu 2013</vt:lpstr>
      <vt:lpstr>Děkujeme všem dárcům, kteří podporují Březnici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Nadačního fondu pro Březnici</dc:title>
  <dc:creator>User</dc:creator>
  <cp:lastModifiedBy>Thomas Thorshauge</cp:lastModifiedBy>
  <cp:revision>27</cp:revision>
  <dcterms:created xsi:type="dcterms:W3CDTF">2014-02-27T18:24:57Z</dcterms:created>
  <dcterms:modified xsi:type="dcterms:W3CDTF">2021-04-26T16:06:53Z</dcterms:modified>
</cp:coreProperties>
</file>