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347" r:id="rId4"/>
    <p:sldId id="349" r:id="rId5"/>
    <p:sldId id="345" r:id="rId6"/>
    <p:sldId id="343" r:id="rId7"/>
    <p:sldId id="348" r:id="rId8"/>
    <p:sldId id="344" r:id="rId9"/>
    <p:sldId id="293" r:id="rId10"/>
    <p:sldId id="342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82" d="100"/>
          <a:sy n="82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02.04.2022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02.04.2022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02.04.2022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02.04.2022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02.04.2022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02.04.2022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02.04.2022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02.04.2022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02.04.2022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02.04.2022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02.04.2022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005A-055F-4D2F-A870-01A96E21234B}" type="datetimeFigureOut">
              <a:rPr lang="cs-CZ" smtClean="0"/>
              <a:pPr/>
              <a:t>02.04.2022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7CB7-1575-44CF-AE24-EE311B8819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9980.7D8857F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800" b="1" dirty="0"/>
              <a:t>Prezentace projektů </a:t>
            </a:r>
            <a:br>
              <a:rPr lang="cs-CZ" sz="4800" b="1" dirty="0"/>
            </a:br>
            <a:r>
              <a:rPr lang="cs-CZ" sz="4800" b="1" dirty="0"/>
              <a:t>Nadačního fondu pro Březnici</a:t>
            </a:r>
            <a:br>
              <a:rPr lang="cs-CZ" sz="4800" b="1" dirty="0"/>
            </a:br>
            <a:r>
              <a:rPr lang="cs-CZ" sz="4800" b="1" dirty="0"/>
              <a:t>za rok 2021</a:t>
            </a:r>
            <a:br>
              <a:rPr lang="cs-CZ" sz="4800" dirty="0"/>
            </a:b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581127"/>
            <a:ext cx="6400800" cy="1545035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475552"/>
              </p:ext>
            </p:extLst>
          </p:nvPr>
        </p:nvGraphicFramePr>
        <p:xfrm>
          <a:off x="3131840" y="4401106"/>
          <a:ext cx="2880320" cy="19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Acrobat Document" r:id="rId3" imgW="6095629" imgH="4572000" progId="AcroExch.Document.DC">
                  <p:embed/>
                </p:oleObj>
              </mc:Choice>
              <mc:Fallback>
                <p:oleObj name="Acrobat Document" r:id="rId3" imgW="6095629" imgH="45720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1840" y="4401106"/>
                        <a:ext cx="2880320" cy="19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7FCED-C415-4E77-9C20-76A2A1F34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všem dárcům!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DB1805-C980-4359-903D-856BC0B05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129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Domov Březnice   31.200,- Kč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402832" cy="639762"/>
          </a:xfrm>
        </p:spPr>
        <p:txBody>
          <a:bodyPr>
            <a:noAutofit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Poskytovatel sociálních služeb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Domov Březnice poskytuje </a:t>
            </a:r>
            <a:r>
              <a:rPr lang="cs-CZ" b="0" i="0" dirty="0">
                <a:solidFill>
                  <a:srgbClr val="2529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sociální služby, reaguje na změny zdravotního stavu, vytváří podmínky k rozšiřování osobních a společenských kontaktů seniorů.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cs-CZ" dirty="0" err="1"/>
              <a:t>Parflex</a:t>
            </a:r>
            <a:r>
              <a:rPr lang="cs-CZ" dirty="0"/>
              <a:t> zástěny</a:t>
            </a:r>
          </a:p>
          <a:p>
            <a:pPr algn="ctr"/>
            <a:r>
              <a:rPr lang="cs-CZ" dirty="0"/>
              <a:t>Polohovací polštáře</a:t>
            </a:r>
          </a:p>
        </p:txBody>
      </p:sp>
      <p:pic>
        <p:nvPicPr>
          <p:cNvPr id="1026" name="Picture 2" descr="Parflex skládací zástěna 165x90x6 cm od 9 519 Kč - Heureka.cz">
            <a:extLst>
              <a:ext uri="{FF2B5EF4-FFF2-40B4-BE49-F238E27FC236}">
                <a16:creationId xmlns:a16="http://schemas.microsoft.com/office/drawing/2014/main" id="{5B8CD15D-62D8-4974-ADAE-6612B386332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14958"/>
            <a:ext cx="4041775" cy="387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6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B0C60-978C-4C1A-8122-BC3B6172E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cs-CZ" sz="2700" dirty="0"/>
            </a:br>
            <a:r>
              <a:rPr lang="cs-CZ" sz="3600" b="1" dirty="0"/>
              <a:t>Soutěž o návrh lávky na místě </a:t>
            </a:r>
            <a:br>
              <a:rPr lang="cs-CZ" sz="3600" b="1" dirty="0"/>
            </a:br>
            <a:r>
              <a:rPr lang="cs-CZ" sz="3600" b="1" dirty="0"/>
              <a:t>Švédského mostu v Dobré Vodě  120.000,- Kč</a:t>
            </a:r>
            <a:b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FDFF35-A269-4BC6-A511-88EA99ACB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Zadání Soutěže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FF9A72F-0041-42E2-A7A4-CFD7FB82C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     Zaměření z roku 1924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E9AD3DFD-E2D1-42B8-9E3C-E17C52B88DB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35495" y="2718102"/>
            <a:ext cx="432048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dirty="0"/>
              <a:t>Nadační fond pro Březnici by touto soutěží velmi rád přispěl k vytvoření „sochy v přírodě“ - díla, jež bude zaniklou památku připomínat turistům i starousedlíkům, esteticky zapadne do krajiny a zároveň bude dlouhodobě sloužit svým uživatelům.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dirty="0"/>
              <a:t>Účastníci soutěže: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/>
              <a:t>Arch. Michal Michalčík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/>
              <a:t>Arch. Jan Brotánek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/>
              <a:t>Arch. Miloš Munzar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BFB8F30A-7690-4FF2-9F7E-D52B409EAB0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56" y="2174875"/>
            <a:ext cx="4135140" cy="4629812"/>
          </a:xfrm>
        </p:spPr>
      </p:pic>
    </p:spTree>
    <p:extLst>
      <p:ext uri="{BB962C8B-B14F-4D97-AF65-F5344CB8AC3E}">
        <p14:creationId xmlns:p14="http://schemas.microsoft.com/office/powerpoint/2010/main" val="143647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754971-A3A3-41B8-9A12-E743937F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Podpora výstavy architektonických návrhů </a:t>
            </a:r>
            <a:r>
              <a:rPr lang="cs-CZ" b="1"/>
              <a:t>ze soutěže </a:t>
            </a:r>
            <a:r>
              <a:rPr lang="cs-CZ" b="1" dirty="0"/>
              <a:t>10.000,- Kč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786796-A6E0-49C3-BE7E-3F037D120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Výstava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012AF7-0AFC-4E21-ADF5-2BF46CBBE5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Architektonické soutěže se zúčastnily tři ateliéry a předložily své soutěžní návrhy na novou podobu mostu.</a:t>
            </a:r>
          </a:p>
          <a:p>
            <a:pPr marL="0" indent="0">
              <a:buNone/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Město Březnice ve spolupráci s Nadačním fondem pro Březnici zorganizovalo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výstavu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architektonických návrhů vzešlých ze soutěže. Výstava se setkala s mimořádným zájmem občanů.</a:t>
            </a:r>
            <a:endParaRPr lang="cs-CZ" sz="20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A1BE97D-86BD-47E4-AE92-D01FABEC4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Vernisáž 15.10. 2021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4293D529-28B8-45B5-9537-A8B6068DAB6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9" y="3049306"/>
            <a:ext cx="4676646" cy="2548375"/>
          </a:xfrm>
        </p:spPr>
      </p:pic>
    </p:spTree>
    <p:extLst>
      <p:ext uri="{BB962C8B-B14F-4D97-AF65-F5344CB8AC3E}">
        <p14:creationId xmlns:p14="http://schemas.microsoft.com/office/powerpoint/2010/main" val="16614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166AC4-9C62-4C60-B85C-8AE85CFF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Město Březnice – Muzeum</a:t>
            </a:r>
            <a:br>
              <a:rPr lang="cs-CZ" b="1" dirty="0"/>
            </a:br>
            <a:r>
              <a:rPr lang="cs-CZ" b="1" dirty="0"/>
              <a:t>podpora vernisáže výstavy  2.500,- Kč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D9C5D7-5351-46AC-AB83-26D6C9413F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Barokní sochaři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743708B-2679-4237-892A-7D49329A4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084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Tato výstava je věnovaná kamenosochařské a řezbářské dílně rodiny Hammerů, jejímu působení v oblasti Prácheňska. Při umělecké kvalitě mnoha prací překvapí, že tvorba této dílny je pro umělecko-historickou literaturu velmi málo známá. Důvodem je fakt, že se jednalo o umělce tvořící mimo hlavní umělecká centra, a to v období pozdního baroka. Výstava ale ukazuje, že pomezí středních a jižních Čech, oblast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čimelicka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cs-CZ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březnicka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stojí stranou odborného zájmu neoprávněně. Naopak, právě tyto lokality patří z hlediska památek sochařské a řezbářské povahy k nesmírně zajímavým. Pan Vlček má na tomto odhalení „lví podíl“.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B0DED9B-C3B1-4A64-9713-A620245CB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Vernisáž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F98632-B792-4D14-A7E9-FC203F2CEBE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40040"/>
            <a:ext cx="4427472" cy="33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65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6C14D9-450E-497E-B248-79344FF8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Kulturní Gang Březnice  15.000,- Kč 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BC750F-2702-4F35-81BB-52101D758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978896" cy="639762"/>
          </a:xfrm>
        </p:spPr>
        <p:txBody>
          <a:bodyPr>
            <a:normAutofit/>
          </a:bodyPr>
          <a:lstStyle/>
          <a:p>
            <a:r>
              <a:rPr lang="cs-CZ" dirty="0"/>
              <a:t>Nákup sekačky na staré kluziště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B1E518-9AFB-4AFA-A066-380C992B6A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Cílem 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projektu je nákup sekačky pomocí níž bychom prováděli sekání trávy a údržbu pozemku „staré kluziště“, kde organizujeme naše akce pro širokou veřejnost a příměstské tábory pro děti. Pozemek má výměru 7214 m</a:t>
            </a:r>
            <a:r>
              <a:rPr lang="cs-CZ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jeho častá údržba v létě je nutná.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C8428D-6B49-451F-AE0B-122D06647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36096" y="1535113"/>
            <a:ext cx="3250704" cy="639762"/>
          </a:xfrm>
        </p:spPr>
        <p:txBody>
          <a:bodyPr>
            <a:normAutofit/>
          </a:bodyPr>
          <a:lstStyle/>
          <a:p>
            <a:r>
              <a:rPr lang="cs-CZ" dirty="0"/>
              <a:t>Nová sekačka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D5CB9EA-5C96-412C-8EED-ED1BF2E2E2D2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7" y="2235994"/>
            <a:ext cx="3524250" cy="382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10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754971-A3A3-41B8-9A12-E743937F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Římskokatolická farnost Březnice</a:t>
            </a:r>
            <a:br>
              <a:rPr lang="cs-CZ" dirty="0"/>
            </a:br>
            <a:r>
              <a:rPr lang="cs-CZ" b="1" dirty="0"/>
              <a:t>Oprava pohonu zvonů  40.000,- Kč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786796-A6E0-49C3-BE7E-3F037D120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Žádost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012AF7-0AFC-4E21-ADF5-2BF46CBBE5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Současné zvony byly odlity v roce 1969 místo zvonů zrekvírovaných v druhé světové válce. Od té doby neprošly větší údržbou. 		</a:t>
            </a:r>
          </a:p>
          <a:p>
            <a:pPr marL="0" indent="0">
              <a:buNone/>
            </a:pPr>
            <a:r>
              <a:rPr lang="cs-CZ" dirty="0"/>
              <a:t>V současnosti, po 52 letech téměř nepřetržitého provozu, je možno používat pouze jeden ze tří zvonů. Proto je nutno naléhavě provést kontrolu a opravu zvonů a jejich elektrického pohonu.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A1BE97D-86BD-47E4-AE92-D01FABEC4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3 zvony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FA7C7851-F3E5-4672-BE51-70AA7F90CD2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50" y="2420888"/>
            <a:ext cx="4663056" cy="2611311"/>
          </a:xfrm>
        </p:spPr>
      </p:pic>
    </p:spTree>
    <p:extLst>
      <p:ext uri="{BB962C8B-B14F-4D97-AF65-F5344CB8AC3E}">
        <p14:creationId xmlns:p14="http://schemas.microsoft.com/office/powerpoint/2010/main" val="86248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19628-25B7-4DE4-959E-74717B20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Pečovatelská služba  10.000,- Kč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359020-9AB8-45CB-920D-409966CFF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258816" cy="834107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sz="3400" dirty="0"/>
              <a:t>Pro provozní potřeby roku 2021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9EB6B8-F7D4-47AF-8C80-7A53917D3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348880"/>
            <a:ext cx="4040188" cy="4234481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cs-CZ" sz="2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Žádáme o příspěvek na zakoupení nerezového regálu a jídlonosičů s </a:t>
            </a:r>
            <a:r>
              <a:rPr lang="cs-CZ" sz="2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termoobalem</a:t>
            </a:r>
            <a:r>
              <a:rPr lang="cs-CZ" sz="2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Jídlonosiče s </a:t>
            </a:r>
            <a:r>
              <a:rPr lang="cs-CZ" sz="2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termoobalem</a:t>
            </a:r>
            <a:r>
              <a:rPr lang="cs-CZ" sz="2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jsou určeny pro transport teplých pokrmů našim seniorům.</a:t>
            </a:r>
          </a:p>
          <a:p>
            <a:pPr marL="0" indent="0" algn="l">
              <a:buNone/>
            </a:pPr>
            <a:r>
              <a:rPr lang="cs-CZ" sz="2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Děkujeme nadačnímu fondu za mnohaletou spolupráci a podporu.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B653657-A723-41C4-9770-6F0ADA332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277574"/>
            <a:ext cx="4258816" cy="639762"/>
          </a:xfrm>
        </p:spPr>
        <p:txBody>
          <a:bodyPr>
            <a:noAutofit/>
          </a:bodyPr>
          <a:lstStyle/>
          <a:p>
            <a:r>
              <a:rPr lang="cs-CZ" dirty="0"/>
              <a:t>    Jídlonosiče a nerezový regál</a:t>
            </a:r>
          </a:p>
        </p:txBody>
      </p:sp>
      <p:pic>
        <p:nvPicPr>
          <p:cNvPr id="7" name="Zástupný obsah 9">
            <a:extLst>
              <a:ext uri="{FF2B5EF4-FFF2-40B4-BE49-F238E27FC236}">
                <a16:creationId xmlns:a16="http://schemas.microsoft.com/office/drawing/2014/main" id="{29F05C32-6F8E-4CE8-B544-385E8DCD16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43528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Vánoční koncert v KD Březnice  </a:t>
            </a:r>
            <a:br>
              <a:rPr lang="cs-CZ" b="1" dirty="0"/>
            </a:br>
            <a:r>
              <a:rPr lang="cs-CZ" b="1" dirty="0"/>
              <a:t>Big Band Příbram     15.000,- Kč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83162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Podpora krásného vánočního koncertu se setkala s velkým zájmem březnických občanů</a:t>
            </a:r>
          </a:p>
          <a:p>
            <a:pPr marL="0" indent="0" fontAlgn="base">
              <a:buNone/>
            </a:pPr>
            <a:r>
              <a:rPr lang="cs-CZ" dirty="0"/>
              <a:t>Zpěv: Ester Kubátová, Kateřina </a:t>
            </a:r>
            <a:r>
              <a:rPr lang="cs-CZ" dirty="0" err="1"/>
              <a:t>Tošnarová</a:t>
            </a:r>
            <a:r>
              <a:rPr lang="cs-CZ" dirty="0"/>
              <a:t>, David Uličník</a:t>
            </a:r>
          </a:p>
          <a:p>
            <a:pPr marL="0" indent="0" fontAlgn="base">
              <a:buNone/>
            </a:pPr>
            <a:r>
              <a:rPr lang="cs-CZ" dirty="0"/>
              <a:t>Pěvecký sbor ZUŠ Březnice "Voci </a:t>
            </a:r>
            <a:r>
              <a:rPr lang="cs-CZ" dirty="0" err="1"/>
              <a:t>Bianche</a:t>
            </a:r>
            <a:r>
              <a:rPr lang="cs-CZ" dirty="0"/>
              <a:t>"</a:t>
            </a:r>
          </a:p>
          <a:p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9668E7E-5C97-49AA-9C75-E984A12A4E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83" y="2726160"/>
            <a:ext cx="4701057" cy="264705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523</Words>
  <Application>Microsoft Office PowerPoint</Application>
  <PresentationFormat>Předvádění na obrazovce (4:3)</PresentationFormat>
  <Paragraphs>50</Paragraphs>
  <Slides>10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Motiv sady Office</vt:lpstr>
      <vt:lpstr>Acrobat Document</vt:lpstr>
      <vt:lpstr>Prezentace projektů  Nadačního fondu pro Březnici za rok 2021 </vt:lpstr>
      <vt:lpstr>Domov Březnice   31.200,- Kč</vt:lpstr>
      <vt:lpstr> Soutěž o návrh lávky na místě  Švédského mostu v Dobré Vodě  120.000,- Kč </vt:lpstr>
      <vt:lpstr>Podpora výstavy architektonických návrhů ze soutěže 10.000,- Kč</vt:lpstr>
      <vt:lpstr>Město Březnice – Muzeum podpora vernisáže výstavy  2.500,- Kč</vt:lpstr>
      <vt:lpstr>Kulturní Gang Březnice  15.000,- Kč </vt:lpstr>
      <vt:lpstr>Římskokatolická farnost Březnice Oprava pohonu zvonů  40.000,- Kč</vt:lpstr>
      <vt:lpstr>Pečovatelská služba  10.000,- Kč</vt:lpstr>
      <vt:lpstr>Vánoční koncert v KD Březnice   Big Band Příbram     15.000,- Kč</vt:lpstr>
      <vt:lpstr>Děkujeme všem dárcům!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Nadačního fondu pro Březnici</dc:title>
  <dc:creator>User</dc:creator>
  <cp:lastModifiedBy>Miroslav Zak</cp:lastModifiedBy>
  <cp:revision>182</cp:revision>
  <dcterms:created xsi:type="dcterms:W3CDTF">2014-02-27T18:24:57Z</dcterms:created>
  <dcterms:modified xsi:type="dcterms:W3CDTF">2022-04-02T09:01:39Z</dcterms:modified>
</cp:coreProperties>
</file>